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0"/>
  </p:notesMasterIdLst>
  <p:sldIdLst>
    <p:sldId id="281" r:id="rId5"/>
    <p:sldId id="257" r:id="rId6"/>
    <p:sldId id="283" r:id="rId7"/>
    <p:sldId id="282" r:id="rId8"/>
    <p:sldId id="28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Balakrishnan" userId="4926f32aad405886" providerId="LiveId" clId="{8B2F07BE-6A59-4C7A-ABFA-8E7E28D88B45}"/>
    <pc:docChg chg="undo custSel addSld modSld sldOrd">
      <pc:chgData name="Vignesh Balakrishnan" userId="4926f32aad405886" providerId="LiveId" clId="{8B2F07BE-6A59-4C7A-ABFA-8E7E28D88B45}" dt="2024-04-07T13:12:26.093" v="2792" actId="20577"/>
      <pc:docMkLst>
        <pc:docMk/>
      </pc:docMkLst>
      <pc:sldChg chg="addSp modSp mod">
        <pc:chgData name="Vignesh Balakrishnan" userId="4926f32aad405886" providerId="LiveId" clId="{8B2F07BE-6A59-4C7A-ABFA-8E7E28D88B45}" dt="2024-04-07T10:43:09.877" v="108" actId="1076"/>
        <pc:sldMkLst>
          <pc:docMk/>
          <pc:sldMk cId="2209810013" sldId="257"/>
        </pc:sldMkLst>
        <pc:spChg chg="mod">
          <ac:chgData name="Vignesh Balakrishnan" userId="4926f32aad405886" providerId="LiveId" clId="{8B2F07BE-6A59-4C7A-ABFA-8E7E28D88B45}" dt="2024-04-07T10:41:30.847" v="55" actId="1076"/>
          <ac:spMkLst>
            <pc:docMk/>
            <pc:sldMk cId="2209810013" sldId="257"/>
            <ac:spMk id="9" creationId="{5E76AF35-B094-2599-95BF-93BA688DEE53}"/>
          </ac:spMkLst>
        </pc:spChg>
        <pc:spChg chg="add mod">
          <ac:chgData name="Vignesh Balakrishnan" userId="4926f32aad405886" providerId="LiveId" clId="{8B2F07BE-6A59-4C7A-ABFA-8E7E28D88B45}" dt="2024-04-07T10:43:09.877" v="108" actId="1076"/>
          <ac:spMkLst>
            <pc:docMk/>
            <pc:sldMk cId="2209810013" sldId="257"/>
            <ac:spMk id="18" creationId="{BAB7EB32-A575-C041-486C-D1DE2C50E24F}"/>
          </ac:spMkLst>
        </pc:spChg>
        <pc:spChg chg="add mod">
          <ac:chgData name="Vignesh Balakrishnan" userId="4926f32aad405886" providerId="LiveId" clId="{8B2F07BE-6A59-4C7A-ABFA-8E7E28D88B45}" dt="2024-04-07T10:42:59.470" v="106" actId="1076"/>
          <ac:spMkLst>
            <pc:docMk/>
            <pc:sldMk cId="2209810013" sldId="257"/>
            <ac:spMk id="21" creationId="{34CC44FB-6CD3-AC45-F606-FCEDB9CE1CE5}"/>
          </ac:spMkLst>
        </pc:spChg>
        <pc:picChg chg="add mod modCrop">
          <ac:chgData name="Vignesh Balakrishnan" userId="4926f32aad405886" providerId="LiveId" clId="{8B2F07BE-6A59-4C7A-ABFA-8E7E28D88B45}" dt="2024-04-07T10:43:04.699" v="107" actId="1076"/>
          <ac:picMkLst>
            <pc:docMk/>
            <pc:sldMk cId="2209810013" sldId="257"/>
            <ac:picMk id="17" creationId="{74C2C613-B77F-BD43-7004-59C774FAD09D}"/>
          </ac:picMkLst>
        </pc:picChg>
        <pc:picChg chg="add mod modCrop">
          <ac:chgData name="Vignesh Balakrishnan" userId="4926f32aad405886" providerId="LiveId" clId="{8B2F07BE-6A59-4C7A-ABFA-8E7E28D88B45}" dt="2024-04-07T10:42:54.283" v="105" actId="1076"/>
          <ac:picMkLst>
            <pc:docMk/>
            <pc:sldMk cId="2209810013" sldId="257"/>
            <ac:picMk id="20" creationId="{78174F95-E197-4A15-641F-453F3E596E43}"/>
          </ac:picMkLst>
        </pc:picChg>
      </pc:sldChg>
      <pc:sldChg chg="addSp delSp modSp new mod ord">
        <pc:chgData name="Vignesh Balakrishnan" userId="4926f32aad405886" providerId="LiveId" clId="{8B2F07BE-6A59-4C7A-ABFA-8E7E28D88B45}" dt="2024-04-07T11:41:22.833" v="2043" actId="20577"/>
        <pc:sldMkLst>
          <pc:docMk/>
          <pc:sldMk cId="1296163274" sldId="282"/>
        </pc:sldMkLst>
        <pc:spChg chg="mod">
          <ac:chgData name="Vignesh Balakrishnan" userId="4926f32aad405886" providerId="LiveId" clId="{8B2F07BE-6A59-4C7A-ABFA-8E7E28D88B45}" dt="2024-04-07T11:10:53.174" v="1185" actId="20577"/>
          <ac:spMkLst>
            <pc:docMk/>
            <pc:sldMk cId="1296163274" sldId="282"/>
            <ac:spMk id="2" creationId="{1B35DA23-0B62-0736-0C14-1A469C03E8E9}"/>
          </ac:spMkLst>
        </pc:spChg>
        <pc:spChg chg="del mod">
          <ac:chgData name="Vignesh Balakrishnan" userId="4926f32aad405886" providerId="LiveId" clId="{8B2F07BE-6A59-4C7A-ABFA-8E7E28D88B45}" dt="2024-04-07T11:22:35.457" v="1473" actId="478"/>
          <ac:spMkLst>
            <pc:docMk/>
            <pc:sldMk cId="1296163274" sldId="282"/>
            <ac:spMk id="3" creationId="{49FE9E15-97E6-9E09-88B4-553995BAA8FF}"/>
          </ac:spMkLst>
        </pc:spChg>
        <pc:spChg chg="add mod">
          <ac:chgData name="Vignesh Balakrishnan" userId="4926f32aad405886" providerId="LiveId" clId="{8B2F07BE-6A59-4C7A-ABFA-8E7E28D88B45}" dt="2024-04-07T11:41:22.833" v="2043" actId="20577"/>
          <ac:spMkLst>
            <pc:docMk/>
            <pc:sldMk cId="1296163274" sldId="282"/>
            <ac:spMk id="5" creationId="{938EE25F-44E1-31AD-6C5D-833633423073}"/>
          </ac:spMkLst>
        </pc:spChg>
      </pc:sldChg>
      <pc:sldChg chg="addSp delSp modSp new mod">
        <pc:chgData name="Vignesh Balakrishnan" userId="4926f32aad405886" providerId="LiveId" clId="{8B2F07BE-6A59-4C7A-ABFA-8E7E28D88B45}" dt="2024-04-07T11:35:28.379" v="2016" actId="207"/>
        <pc:sldMkLst>
          <pc:docMk/>
          <pc:sldMk cId="4281004676" sldId="283"/>
        </pc:sldMkLst>
        <pc:spChg chg="mod">
          <ac:chgData name="Vignesh Balakrishnan" userId="4926f32aad405886" providerId="LiveId" clId="{8B2F07BE-6A59-4C7A-ABFA-8E7E28D88B45}" dt="2024-04-07T10:44:52.014" v="122" actId="1076"/>
          <ac:spMkLst>
            <pc:docMk/>
            <pc:sldMk cId="4281004676" sldId="283"/>
            <ac:spMk id="2" creationId="{1DF1EBF1-14B2-9616-1CF6-C2CCA0B72D68}"/>
          </ac:spMkLst>
        </pc:spChg>
        <pc:spChg chg="add del mod">
          <ac:chgData name="Vignesh Balakrishnan" userId="4926f32aad405886" providerId="LiveId" clId="{8B2F07BE-6A59-4C7A-ABFA-8E7E28D88B45}" dt="2024-04-07T10:45:41.508" v="137" actId="931"/>
          <ac:spMkLst>
            <pc:docMk/>
            <pc:sldMk cId="4281004676" sldId="283"/>
            <ac:spMk id="3" creationId="{CA019FB2-E075-76B0-1156-8BD6F5900B8F}"/>
          </ac:spMkLst>
        </pc:spChg>
        <pc:spChg chg="mod">
          <ac:chgData name="Vignesh Balakrishnan" userId="4926f32aad405886" providerId="LiveId" clId="{8B2F07BE-6A59-4C7A-ABFA-8E7E28D88B45}" dt="2024-04-07T11:35:28.379" v="2016" actId="207"/>
          <ac:spMkLst>
            <pc:docMk/>
            <pc:sldMk cId="4281004676" sldId="283"/>
            <ac:spMk id="4" creationId="{400DF641-990C-CF2C-4B7A-0FC1B8EC8640}"/>
          </ac:spMkLst>
        </pc:spChg>
        <pc:picChg chg="add mod">
          <ac:chgData name="Vignesh Balakrishnan" userId="4926f32aad405886" providerId="LiveId" clId="{8B2F07BE-6A59-4C7A-ABFA-8E7E28D88B45}" dt="2024-04-07T10:45:28.439" v="134" actId="931"/>
          <ac:picMkLst>
            <pc:docMk/>
            <pc:sldMk cId="4281004676" sldId="283"/>
            <ac:picMk id="6" creationId="{D51F4BDA-9489-BA88-C135-98F4D9B700BE}"/>
          </ac:picMkLst>
        </pc:picChg>
        <pc:picChg chg="add mod">
          <ac:chgData name="Vignesh Balakrishnan" userId="4926f32aad405886" providerId="LiveId" clId="{8B2F07BE-6A59-4C7A-ABFA-8E7E28D88B45}" dt="2024-04-07T10:46:04.840" v="143" actId="1076"/>
          <ac:picMkLst>
            <pc:docMk/>
            <pc:sldMk cId="4281004676" sldId="283"/>
            <ac:picMk id="8" creationId="{B4B67A84-5DA8-7FCD-8BE8-CD8FD4BBAA4E}"/>
          </ac:picMkLst>
        </pc:picChg>
      </pc:sldChg>
      <pc:sldChg chg="addSp delSp modSp new mod">
        <pc:chgData name="Vignesh Balakrishnan" userId="4926f32aad405886" providerId="LiveId" clId="{8B2F07BE-6A59-4C7A-ABFA-8E7E28D88B45}" dt="2024-04-07T13:12:26.093" v="2792" actId="20577"/>
        <pc:sldMkLst>
          <pc:docMk/>
          <pc:sldMk cId="592470426" sldId="284"/>
        </pc:sldMkLst>
        <pc:spChg chg="mod">
          <ac:chgData name="Vignesh Balakrishnan" userId="4926f32aad405886" providerId="LiveId" clId="{8B2F07BE-6A59-4C7A-ABFA-8E7E28D88B45}" dt="2024-04-07T11:39:48.823" v="2042" actId="255"/>
          <ac:spMkLst>
            <pc:docMk/>
            <pc:sldMk cId="592470426" sldId="284"/>
            <ac:spMk id="2" creationId="{3146AF5D-482A-A5A9-3ABD-F651A481797F}"/>
          </ac:spMkLst>
        </pc:spChg>
        <pc:spChg chg="add mod">
          <ac:chgData name="Vignesh Balakrishnan" userId="4926f32aad405886" providerId="LiveId" clId="{8B2F07BE-6A59-4C7A-ABFA-8E7E28D88B45}" dt="2024-04-07T13:12:26.093" v="2792" actId="20577"/>
          <ac:spMkLst>
            <pc:docMk/>
            <pc:sldMk cId="592470426" sldId="284"/>
            <ac:spMk id="3" creationId="{2833175F-A342-FBE7-1743-E45316FC5567}"/>
          </ac:spMkLst>
        </pc:spChg>
        <pc:spChg chg="del">
          <ac:chgData name="Vignesh Balakrishnan" userId="4926f32aad405886" providerId="LiveId" clId="{8B2F07BE-6A59-4C7A-ABFA-8E7E28D88B45}" dt="2024-04-07T11:38:18.975" v="2018" actId="931"/>
          <ac:spMkLst>
            <pc:docMk/>
            <pc:sldMk cId="592470426" sldId="284"/>
            <ac:spMk id="3" creationId="{81FB23DE-981A-7335-3AF7-DE8B563F1BC6}"/>
          </ac:spMkLst>
        </pc:spChg>
        <pc:spChg chg="del">
          <ac:chgData name="Vignesh Balakrishnan" userId="4926f32aad405886" providerId="LiveId" clId="{8B2F07BE-6A59-4C7A-ABFA-8E7E28D88B45}" dt="2024-04-07T11:39:07.694" v="2026" actId="478"/>
          <ac:spMkLst>
            <pc:docMk/>
            <pc:sldMk cId="592470426" sldId="284"/>
            <ac:spMk id="4" creationId="{7C04E911-A6DE-6FBC-2F73-689D896A304A}"/>
          </ac:spMkLst>
        </pc:spChg>
        <pc:spChg chg="add del mod">
          <ac:chgData name="Vignesh Balakrishnan" userId="4926f32aad405886" providerId="LiveId" clId="{8B2F07BE-6A59-4C7A-ABFA-8E7E28D88B45}" dt="2024-04-07T11:38:33.683" v="2020" actId="931"/>
          <ac:spMkLst>
            <pc:docMk/>
            <pc:sldMk cId="592470426" sldId="284"/>
            <ac:spMk id="8" creationId="{C9FD83CF-986F-B55E-4CAF-EA6FBDC8D3AF}"/>
          </ac:spMkLst>
        </pc:spChg>
        <pc:spChg chg="add del mod">
          <ac:chgData name="Vignesh Balakrishnan" userId="4926f32aad405886" providerId="LiveId" clId="{8B2F07BE-6A59-4C7A-ABFA-8E7E28D88B45}" dt="2024-04-07T12:14:28.606" v="2058" actId="478"/>
          <ac:spMkLst>
            <pc:docMk/>
            <pc:sldMk cId="592470426" sldId="284"/>
            <ac:spMk id="12" creationId="{CE7A3AE0-2A14-06B5-1F7B-A334A2FF862F}"/>
          </ac:spMkLst>
        </pc:spChg>
        <pc:picChg chg="add del mod">
          <ac:chgData name="Vignesh Balakrishnan" userId="4926f32aad405886" providerId="LiveId" clId="{8B2F07BE-6A59-4C7A-ABFA-8E7E28D88B45}" dt="2024-04-07T11:38:21.179" v="2019" actId="478"/>
          <ac:picMkLst>
            <pc:docMk/>
            <pc:sldMk cId="592470426" sldId="284"/>
            <ac:picMk id="6" creationId="{EADC498C-0AB4-CB64-51D6-548D178B42D6}"/>
          </ac:picMkLst>
        </pc:picChg>
        <pc:picChg chg="add del mod">
          <ac:chgData name="Vignesh Balakrishnan" userId="4926f32aad405886" providerId="LiveId" clId="{8B2F07BE-6A59-4C7A-ABFA-8E7E28D88B45}" dt="2024-04-07T11:38:36.481" v="2022" actId="478"/>
          <ac:picMkLst>
            <pc:docMk/>
            <pc:sldMk cId="592470426" sldId="284"/>
            <ac:picMk id="10" creationId="{2ACA73AB-F4E3-0700-9301-B882B3344C34}"/>
          </ac:picMkLst>
        </pc:picChg>
        <pc:picChg chg="add del mod modCrop">
          <ac:chgData name="Vignesh Balakrishnan" userId="4926f32aad405886" providerId="LiveId" clId="{8B2F07BE-6A59-4C7A-ABFA-8E7E28D88B45}" dt="2024-04-07T12:11:47.030" v="2048" actId="478"/>
          <ac:picMkLst>
            <pc:docMk/>
            <pc:sldMk cId="592470426" sldId="284"/>
            <ac:picMk id="13" creationId="{C0B1D728-DD4A-266C-2584-6BAD53569ADE}"/>
          </ac:picMkLst>
        </pc:picChg>
        <pc:picChg chg="add mod">
          <ac:chgData name="Vignesh Balakrishnan" userId="4926f32aad405886" providerId="LiveId" clId="{8B2F07BE-6A59-4C7A-ABFA-8E7E28D88B45}" dt="2024-04-07T12:14:17.349" v="2056" actId="1076"/>
          <ac:picMkLst>
            <pc:docMk/>
            <pc:sldMk cId="592470426" sldId="284"/>
            <ac:picMk id="1026" creationId="{47DD3348-5F3A-B7F7-A1FE-9152A1F00D9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4/7/2024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280460" y="1566145"/>
            <a:ext cx="8827245" cy="1028949"/>
          </a:xfrm>
        </p:spPr>
        <p:txBody>
          <a:bodyPr>
            <a:normAutofit/>
          </a:bodyPr>
          <a:lstStyle/>
          <a:p>
            <a:pPr algn="ctr"/>
            <a:r>
              <a:rPr lang="en-US" dirty="0">
                <a:solidFill>
                  <a:srgbClr val="FFFFFF"/>
                </a:solidFill>
                <a:latin typeface="Times New Roman" panose="02020603050405020304" pitchFamily="18" charset="0"/>
                <a:cs typeface="Times New Roman" panose="02020603050405020304" pitchFamily="18" charset="0"/>
              </a:rPr>
              <a:t>GUVI CAPSTONE PROJECT</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762000" y="4777380"/>
            <a:ext cx="9220199" cy="861420"/>
          </a:xfrm>
        </p:spPr>
        <p:txBody>
          <a:bodyPr>
            <a:normAutofit fontScale="77500" lnSpcReduction="20000"/>
          </a:bodyPr>
          <a:lstStyle/>
          <a:p>
            <a:r>
              <a:rPr lang="en-US" sz="3200" dirty="0">
                <a:solidFill>
                  <a:srgbClr val="FFFFFF"/>
                </a:solidFill>
                <a:latin typeface="Times New Roman" panose="02020603050405020304" pitchFamily="18" charset="0"/>
                <a:cs typeface="Times New Roman" panose="02020603050405020304" pitchFamily="18" charset="0"/>
              </a:rPr>
              <a:t>P</a:t>
            </a:r>
            <a:r>
              <a:rPr lang="en-US" sz="3200" cap="none" dirty="0">
                <a:solidFill>
                  <a:srgbClr val="FFFFFF"/>
                </a:solidFill>
                <a:latin typeface="Times New Roman" panose="02020603050405020304" pitchFamily="18" charset="0"/>
                <a:cs typeface="Times New Roman" panose="02020603050405020304" pitchFamily="18" charset="0"/>
              </a:rPr>
              <a:t>resented</a:t>
            </a:r>
            <a:r>
              <a:rPr lang="en-US" sz="3200" dirty="0">
                <a:solidFill>
                  <a:srgbClr val="FFFFFF"/>
                </a:solidFill>
                <a:latin typeface="Times New Roman" panose="02020603050405020304" pitchFamily="18" charset="0"/>
                <a:cs typeface="Times New Roman" panose="02020603050405020304" pitchFamily="18" charset="0"/>
              </a:rPr>
              <a:t> B</a:t>
            </a:r>
            <a:r>
              <a:rPr lang="en-US" sz="3200" cap="none" dirty="0">
                <a:solidFill>
                  <a:srgbClr val="FFFFFF"/>
                </a:solidFill>
                <a:latin typeface="Times New Roman" panose="02020603050405020304" pitchFamily="18" charset="0"/>
                <a:cs typeface="Times New Roman" panose="02020603050405020304" pitchFamily="18" charset="0"/>
              </a:rPr>
              <a:t>y</a:t>
            </a:r>
            <a:r>
              <a:rPr lang="en-US" sz="3200" dirty="0">
                <a:solidFill>
                  <a:srgbClr val="FFFFFF"/>
                </a:solidFill>
                <a:latin typeface="Times New Roman" panose="02020603050405020304" pitchFamily="18" charset="0"/>
                <a:cs typeface="Times New Roman" panose="02020603050405020304" pitchFamily="18" charset="0"/>
              </a:rPr>
              <a:t>:</a:t>
            </a:r>
          </a:p>
          <a:p>
            <a:r>
              <a:rPr lang="en-US" sz="3200" dirty="0">
                <a:solidFill>
                  <a:srgbClr val="FFFFFF"/>
                </a:solidFill>
                <a:latin typeface="Times New Roman" panose="02020603050405020304" pitchFamily="18" charset="0"/>
                <a:cs typeface="Times New Roman" panose="02020603050405020304" pitchFamily="18" charset="0"/>
              </a:rPr>
              <a:t>Laksmi Priya m</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1">
            <a:extLst>
              <a:ext uri="{FF2B5EF4-FFF2-40B4-BE49-F238E27FC236}">
                <a16:creationId xmlns:a16="http://schemas.microsoft.com/office/drawing/2014/main" id="{44F2AA00-B02A-8806-8F53-309847753776}"/>
              </a:ext>
            </a:extLst>
          </p:cNvPr>
          <p:cNvSpPr txBox="1">
            <a:spLocks/>
          </p:cNvSpPr>
          <p:nvPr/>
        </p:nvSpPr>
        <p:spPr bwMode="gray">
          <a:xfrm>
            <a:off x="1397001" y="2595094"/>
            <a:ext cx="8827245" cy="1028949"/>
          </a:xfrm>
          <a:prstGeom prst="rect">
            <a:avLst/>
          </a:prstGeom>
        </p:spPr>
        <p:txBody>
          <a:bodyPr vert="horz" lIns="91440" tIns="45720" rIns="91440" bIns="45720" rtlCol="0" anchor="b">
            <a:normAutofit fontScale="70000" lnSpcReduction="20000"/>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rgbClr val="FFFFFF"/>
                </a:solidFill>
                <a:latin typeface="Times New Roman" panose="02020603050405020304" pitchFamily="18" charset="0"/>
                <a:cs typeface="Times New Roman" panose="02020603050405020304" pitchFamily="18" charset="0"/>
              </a:rPr>
              <a:t>Crafting Compelling Web Presences  MBM6</a:t>
            </a:r>
          </a:p>
        </p:txBody>
      </p:sp>
    </p:spTree>
    <p:extLst>
      <p:ext uri="{BB962C8B-B14F-4D97-AF65-F5344CB8AC3E}">
        <p14:creationId xmlns:p14="http://schemas.microsoft.com/office/powerpoint/2010/main" val="23065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D69AC72-E919-73CB-7944-FBA4E8740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160" y="536293"/>
            <a:ext cx="2440739" cy="162420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ABE46103-3588-5306-0433-0D66C687C78C}"/>
              </a:ext>
            </a:extLst>
          </p:cNvPr>
          <p:cNvSpPr>
            <a:spLocks noGrp="1"/>
          </p:cNvSpPr>
          <p:nvPr>
            <p:ph idx="1"/>
          </p:nvPr>
        </p:nvSpPr>
        <p:spPr>
          <a:xfrm>
            <a:off x="1154954" y="2603499"/>
            <a:ext cx="8825659" cy="3958665"/>
          </a:xfrm>
        </p:spPr>
        <p:txBody>
          <a:bodyPr>
            <a:normAutofit/>
          </a:bodyPr>
          <a:lstStyle/>
          <a:p>
            <a:pPr marL="0" indent="0" algn="ctr">
              <a:buNone/>
            </a:pPr>
            <a:r>
              <a:rPr lang="en-IN" sz="2800" dirty="0">
                <a:latin typeface="Times New Roman" panose="02020603050405020304" pitchFamily="18" charset="0"/>
                <a:cs typeface="Times New Roman" panose="02020603050405020304" pitchFamily="18" charset="0"/>
              </a:rPr>
              <a:t>PRODUCTS TO BE COVERED</a:t>
            </a:r>
          </a:p>
          <a:p>
            <a:pPr marL="0" indent="0" algn="ctr">
              <a:buNone/>
            </a:pPr>
            <a:endParaRPr lang="en-IN"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453C419-7D67-B088-606E-6E0EEBD24C3F}"/>
              </a:ext>
            </a:extLst>
          </p:cNvPr>
          <p:cNvPicPr>
            <a:picLocks noChangeAspect="1"/>
          </p:cNvPicPr>
          <p:nvPr/>
        </p:nvPicPr>
        <p:blipFill rotWithShape="1">
          <a:blip r:embed="rId3"/>
          <a:srcRect l="9906" t="9412" r="9906" b="15425"/>
          <a:stretch/>
        </p:blipFill>
        <p:spPr>
          <a:xfrm>
            <a:off x="502025" y="5038165"/>
            <a:ext cx="2438399" cy="1523999"/>
          </a:xfrm>
          <a:prstGeom prst="rect">
            <a:avLst/>
          </a:prstGeom>
        </p:spPr>
      </p:pic>
      <p:sp>
        <p:nvSpPr>
          <p:cNvPr id="9" name="TextBox 8">
            <a:extLst>
              <a:ext uri="{FF2B5EF4-FFF2-40B4-BE49-F238E27FC236}">
                <a16:creationId xmlns:a16="http://schemas.microsoft.com/office/drawing/2014/main" id="{5E76AF35-B094-2599-95BF-93BA688DEE53}"/>
              </a:ext>
            </a:extLst>
          </p:cNvPr>
          <p:cNvSpPr txBox="1"/>
          <p:nvPr/>
        </p:nvSpPr>
        <p:spPr>
          <a:xfrm>
            <a:off x="948766" y="4373834"/>
            <a:ext cx="103906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Sony TV</a:t>
            </a:r>
          </a:p>
        </p:txBody>
      </p:sp>
      <p:pic>
        <p:nvPicPr>
          <p:cNvPr id="11" name="Picture 10">
            <a:extLst>
              <a:ext uri="{FF2B5EF4-FFF2-40B4-BE49-F238E27FC236}">
                <a16:creationId xmlns:a16="http://schemas.microsoft.com/office/drawing/2014/main" id="{F4F9A449-1F10-1FA6-BE53-809690215BA5}"/>
              </a:ext>
            </a:extLst>
          </p:cNvPr>
          <p:cNvPicPr>
            <a:picLocks noChangeAspect="1"/>
          </p:cNvPicPr>
          <p:nvPr/>
        </p:nvPicPr>
        <p:blipFill rotWithShape="1">
          <a:blip r:embed="rId4"/>
          <a:srcRect l="20303" t="4871" r="21429" b="6093"/>
          <a:stretch/>
        </p:blipFill>
        <p:spPr>
          <a:xfrm>
            <a:off x="10312307" y="4743166"/>
            <a:ext cx="1243200" cy="1899680"/>
          </a:xfrm>
          <a:prstGeom prst="rect">
            <a:avLst/>
          </a:prstGeom>
        </p:spPr>
      </p:pic>
      <p:sp>
        <p:nvSpPr>
          <p:cNvPr id="13" name="TextBox 12">
            <a:extLst>
              <a:ext uri="{FF2B5EF4-FFF2-40B4-BE49-F238E27FC236}">
                <a16:creationId xmlns:a16="http://schemas.microsoft.com/office/drawing/2014/main" id="{321A497C-AC89-4CB0-A88C-E033D8DE0FCD}"/>
              </a:ext>
            </a:extLst>
          </p:cNvPr>
          <p:cNvSpPr txBox="1"/>
          <p:nvPr/>
        </p:nvSpPr>
        <p:spPr>
          <a:xfrm>
            <a:off x="10041483" y="4373834"/>
            <a:ext cx="1784848"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Wireless Speaker</a:t>
            </a:r>
          </a:p>
        </p:txBody>
      </p:sp>
      <p:pic>
        <p:nvPicPr>
          <p:cNvPr id="17" name="Picture 16">
            <a:extLst>
              <a:ext uri="{FF2B5EF4-FFF2-40B4-BE49-F238E27FC236}">
                <a16:creationId xmlns:a16="http://schemas.microsoft.com/office/drawing/2014/main" id="{74C2C613-B77F-BD43-7004-59C774FAD09D}"/>
              </a:ext>
            </a:extLst>
          </p:cNvPr>
          <p:cNvPicPr>
            <a:picLocks noChangeAspect="1"/>
          </p:cNvPicPr>
          <p:nvPr/>
        </p:nvPicPr>
        <p:blipFill rotWithShape="1">
          <a:blip r:embed="rId5"/>
          <a:srcRect l="3599" t="9576" r="2283" b="5839"/>
          <a:stretch/>
        </p:blipFill>
        <p:spPr>
          <a:xfrm>
            <a:off x="6610677" y="5009072"/>
            <a:ext cx="2563906" cy="1418013"/>
          </a:xfrm>
          <a:prstGeom prst="rect">
            <a:avLst/>
          </a:prstGeom>
        </p:spPr>
      </p:pic>
      <p:sp>
        <p:nvSpPr>
          <p:cNvPr id="18" name="TextBox 17">
            <a:extLst>
              <a:ext uri="{FF2B5EF4-FFF2-40B4-BE49-F238E27FC236}">
                <a16:creationId xmlns:a16="http://schemas.microsoft.com/office/drawing/2014/main" id="{BAB7EB32-A575-C041-486C-D1DE2C50E24F}"/>
              </a:ext>
            </a:extLst>
          </p:cNvPr>
          <p:cNvSpPr txBox="1"/>
          <p:nvPr/>
        </p:nvSpPr>
        <p:spPr>
          <a:xfrm>
            <a:off x="6395697" y="4394477"/>
            <a:ext cx="2852063"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Interchangeable lens Camera</a:t>
            </a:r>
          </a:p>
        </p:txBody>
      </p:sp>
      <p:pic>
        <p:nvPicPr>
          <p:cNvPr id="20" name="Picture 19">
            <a:extLst>
              <a:ext uri="{FF2B5EF4-FFF2-40B4-BE49-F238E27FC236}">
                <a16:creationId xmlns:a16="http://schemas.microsoft.com/office/drawing/2014/main" id="{78174F95-E197-4A15-641F-453F3E596E43}"/>
              </a:ext>
            </a:extLst>
          </p:cNvPr>
          <p:cNvPicPr>
            <a:picLocks noChangeAspect="1"/>
          </p:cNvPicPr>
          <p:nvPr/>
        </p:nvPicPr>
        <p:blipFill rotWithShape="1">
          <a:blip r:embed="rId6"/>
          <a:srcRect l="18907" t="6093" r="19328" b="5716"/>
          <a:stretch/>
        </p:blipFill>
        <p:spPr>
          <a:xfrm>
            <a:off x="4155141" y="4777256"/>
            <a:ext cx="1317812" cy="1881646"/>
          </a:xfrm>
          <a:prstGeom prst="rect">
            <a:avLst/>
          </a:prstGeom>
        </p:spPr>
      </p:pic>
      <p:sp>
        <p:nvSpPr>
          <p:cNvPr id="21" name="TextBox 20">
            <a:extLst>
              <a:ext uri="{FF2B5EF4-FFF2-40B4-BE49-F238E27FC236}">
                <a16:creationId xmlns:a16="http://schemas.microsoft.com/office/drawing/2014/main" id="{34CC44FB-6CD3-AC45-F606-FCEDB9CE1CE5}"/>
              </a:ext>
            </a:extLst>
          </p:cNvPr>
          <p:cNvSpPr txBox="1"/>
          <p:nvPr/>
        </p:nvSpPr>
        <p:spPr>
          <a:xfrm>
            <a:off x="4241779" y="4394477"/>
            <a:ext cx="1326004"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Headphones</a:t>
            </a:r>
          </a:p>
        </p:txBody>
      </p:sp>
    </p:spTree>
    <p:extLst>
      <p:ext uri="{BB962C8B-B14F-4D97-AF65-F5344CB8AC3E}">
        <p14:creationId xmlns:p14="http://schemas.microsoft.com/office/powerpoint/2010/main" val="220981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EBF1-14B2-9616-1CF6-C2CCA0B72D68}"/>
              </a:ext>
            </a:extLst>
          </p:cNvPr>
          <p:cNvSpPr>
            <a:spLocks noGrp="1"/>
          </p:cNvSpPr>
          <p:nvPr>
            <p:ph type="title"/>
          </p:nvPr>
        </p:nvSpPr>
        <p:spPr>
          <a:xfrm>
            <a:off x="1074273" y="967192"/>
            <a:ext cx="3865134" cy="646455"/>
          </a:xfrm>
        </p:spPr>
        <p:txBody>
          <a:bodyPr>
            <a:noAutofit/>
          </a:bodyPr>
          <a:lstStyle/>
          <a:p>
            <a:r>
              <a:rPr lang="en-IN" sz="4400" dirty="0">
                <a:latin typeface="Times New Roman" panose="02020603050405020304" pitchFamily="18" charset="0"/>
                <a:cs typeface="Times New Roman" panose="02020603050405020304" pitchFamily="18" charset="0"/>
              </a:rPr>
              <a:t>SONY  TV</a:t>
            </a:r>
          </a:p>
        </p:txBody>
      </p:sp>
      <p:pic>
        <p:nvPicPr>
          <p:cNvPr id="8" name="Picture Placeholder 7">
            <a:extLst>
              <a:ext uri="{FF2B5EF4-FFF2-40B4-BE49-F238E27FC236}">
                <a16:creationId xmlns:a16="http://schemas.microsoft.com/office/drawing/2014/main" id="{B4B67A84-5DA8-7FCD-8BE8-CD8FD4BBAA4E}"/>
              </a:ext>
            </a:extLst>
          </p:cNvPr>
          <p:cNvPicPr>
            <a:picLocks noGrp="1" noChangeAspect="1"/>
          </p:cNvPicPr>
          <p:nvPr>
            <p:ph type="pic" idx="1"/>
          </p:nvPr>
        </p:nvPicPr>
        <p:blipFill>
          <a:blip r:embed="rId2"/>
          <a:srcRect t="85" b="85"/>
          <a:stretch>
            <a:fillRect/>
          </a:stretch>
        </p:blipFill>
        <p:spPr>
          <a:xfrm>
            <a:off x="788893" y="2353236"/>
            <a:ext cx="4778935" cy="2935864"/>
          </a:xfrm>
        </p:spPr>
      </p:pic>
      <p:sp>
        <p:nvSpPr>
          <p:cNvPr id="4" name="Text Placeholder 3">
            <a:extLst>
              <a:ext uri="{FF2B5EF4-FFF2-40B4-BE49-F238E27FC236}">
                <a16:creationId xmlns:a16="http://schemas.microsoft.com/office/drawing/2014/main" id="{400DF641-990C-CF2C-4B7A-0FC1B8EC8640}"/>
              </a:ext>
            </a:extLst>
          </p:cNvPr>
          <p:cNvSpPr>
            <a:spLocks noGrp="1"/>
          </p:cNvSpPr>
          <p:nvPr>
            <p:ph type="body" sz="half" idx="2"/>
          </p:nvPr>
        </p:nvSpPr>
        <p:spPr>
          <a:xfrm>
            <a:off x="6096000" y="744072"/>
            <a:ext cx="5943600" cy="6113928"/>
          </a:xfrm>
        </p:spPr>
        <p:txBody>
          <a:bodyPr>
            <a:normAutofit/>
          </a:bodyPr>
          <a:lstStyle/>
          <a:p>
            <a:r>
              <a:rPr lang="en-IN" sz="1600" dirty="0">
                <a:solidFill>
                  <a:schemeClr val="tx1"/>
                </a:solidFill>
                <a:latin typeface="Times New Roman" panose="02020603050405020304" pitchFamily="18" charset="0"/>
                <a:cs typeface="Times New Roman" panose="02020603050405020304" pitchFamily="18" charset="0"/>
              </a:rPr>
              <a:t>Description:</a:t>
            </a:r>
          </a:p>
          <a:p>
            <a:pPr marL="285750" indent="-285750">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  The Television is  powered by XR processor to make it as real visual for the Audience.</a:t>
            </a:r>
          </a:p>
          <a:p>
            <a:pPr marL="285750" indent="-285750">
              <a:buFont typeface="Arial" panose="020B0604020202020204" pitchFamily="34" charset="0"/>
              <a:buChar char="•"/>
            </a:pPr>
            <a:r>
              <a:rPr lang="en-IN" sz="1600" b="0" i="0" dirty="0">
                <a:solidFill>
                  <a:schemeClr val="tx1"/>
                </a:solidFill>
                <a:effectLst/>
                <a:highlight>
                  <a:srgbClr val="FFFFFF"/>
                </a:highlight>
                <a:latin typeface="Times New Roman" panose="02020603050405020304" pitchFamily="18" charset="0"/>
                <a:cs typeface="Times New Roman" panose="02020603050405020304" pitchFamily="18" charset="0"/>
              </a:rPr>
              <a:t>XR OLED </a:t>
            </a:r>
            <a:r>
              <a:rPr lang="en-US" sz="1600" b="0" i="0" dirty="0">
                <a:solidFill>
                  <a:schemeClr val="tx1"/>
                </a:solidFill>
                <a:effectLst/>
                <a:highlight>
                  <a:srgbClr val="FFFFFF"/>
                </a:highlight>
                <a:latin typeface="Times New Roman" panose="02020603050405020304" pitchFamily="18" charset="0"/>
                <a:cs typeface="Times New Roman" panose="02020603050405020304" pitchFamily="18" charset="0"/>
              </a:rPr>
              <a:t>Intelligent motion processing for smooth, fast-moving action and </a:t>
            </a:r>
            <a:r>
              <a:rPr lang="en-US" sz="1600" dirty="0">
                <a:solidFill>
                  <a:schemeClr val="tx1"/>
                </a:solidFill>
                <a:highlight>
                  <a:srgbClr val="FFFFFF"/>
                </a:highlight>
                <a:latin typeface="Times New Roman" panose="02020603050405020304" pitchFamily="18" charset="0"/>
                <a:cs typeface="Times New Roman" panose="02020603050405020304" pitchFamily="18" charset="0"/>
              </a:rPr>
              <a:t>picture quality is upscaled to 4K.</a:t>
            </a:r>
          </a:p>
          <a:p>
            <a:pPr marL="285750" indent="-285750">
              <a:buFont typeface="Arial" panose="020B0604020202020204" pitchFamily="34" charset="0"/>
              <a:buChar char="•"/>
            </a:pPr>
            <a:r>
              <a:rPr lang="en-US" sz="1600" b="0" i="0" dirty="0">
                <a:solidFill>
                  <a:schemeClr val="tx1"/>
                </a:solidFill>
                <a:effectLst/>
                <a:highlight>
                  <a:srgbClr val="FFFFFF"/>
                </a:highlight>
                <a:latin typeface="Times New Roman" panose="02020603050405020304" pitchFamily="18" charset="0"/>
                <a:cs typeface="Times New Roman" panose="02020603050405020304" pitchFamily="18" charset="0"/>
              </a:rPr>
              <a:t>XR OLED is adaptive calibrated mode, works based on the show to room lighting conditions.</a:t>
            </a:r>
          </a:p>
          <a:p>
            <a:pPr marL="285750" indent="-285750">
              <a:buFont typeface="Arial" panose="020B0604020202020204" pitchFamily="34" charset="0"/>
              <a:buChar char="•"/>
            </a:pPr>
            <a:r>
              <a:rPr lang="en-US" sz="1600" dirty="0">
                <a:solidFill>
                  <a:schemeClr val="tx1"/>
                </a:solidFill>
                <a:highlight>
                  <a:srgbClr val="FFFFFF"/>
                </a:highlight>
                <a:latin typeface="Times New Roman" panose="02020603050405020304" pitchFamily="18" charset="0"/>
                <a:cs typeface="Times New Roman" panose="02020603050405020304" pitchFamily="18" charset="0"/>
              </a:rPr>
              <a:t>Bravia Core calibrated mode including </a:t>
            </a:r>
            <a:r>
              <a:rPr lang="en-US" sz="1600" dirty="0" err="1">
                <a:solidFill>
                  <a:schemeClr val="tx1"/>
                </a:solidFill>
                <a:highlight>
                  <a:srgbClr val="FFFFFF"/>
                </a:highlight>
                <a:latin typeface="Times New Roman" panose="02020603050405020304" pitchFamily="18" charset="0"/>
                <a:cs typeface="Times New Roman" panose="02020603050405020304" pitchFamily="18" charset="0"/>
              </a:rPr>
              <a:t>iMAX</a:t>
            </a:r>
            <a:r>
              <a:rPr lang="en-US" sz="1600" dirty="0">
                <a:solidFill>
                  <a:schemeClr val="tx1"/>
                </a:solidFill>
                <a:highlight>
                  <a:srgbClr val="FFFFFF"/>
                </a:highlight>
                <a:latin typeface="Times New Roman" panose="02020603050405020304" pitchFamily="18" charset="0"/>
                <a:cs typeface="Times New Roman" panose="02020603050405020304" pitchFamily="18" charset="0"/>
              </a:rPr>
              <a:t> </a:t>
            </a:r>
            <a:r>
              <a:rPr lang="en-US" sz="1600" dirty="0" err="1">
                <a:solidFill>
                  <a:schemeClr val="tx1"/>
                </a:solidFill>
                <a:highlight>
                  <a:srgbClr val="FFFFFF"/>
                </a:highlight>
                <a:latin typeface="Times New Roman" panose="02020603050405020304" pitchFamily="18" charset="0"/>
                <a:cs typeface="Times New Roman" panose="02020603050405020304" pitchFamily="18" charset="0"/>
              </a:rPr>
              <a:t>enchanced</a:t>
            </a:r>
            <a:r>
              <a:rPr lang="en-US" sz="1600" dirty="0">
                <a:solidFill>
                  <a:schemeClr val="tx1"/>
                </a:solidFill>
                <a:highlight>
                  <a:srgbClr val="FFFFFF"/>
                </a:highlight>
                <a:latin typeface="Times New Roman" panose="02020603050405020304" pitchFamily="18" charset="0"/>
                <a:cs typeface="Times New Roman" panose="02020603050405020304" pitchFamily="18" charset="0"/>
              </a:rPr>
              <a:t> and adjustments of title to the picture to experience movie from home.</a:t>
            </a:r>
            <a:endParaRPr lang="en-US" sz="1600" b="0" i="0" dirty="0">
              <a:solidFill>
                <a:schemeClr val="tx1"/>
              </a:solidFill>
              <a:effectLst/>
              <a:highlight>
                <a:srgbClr val="FFFFFF"/>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Game Features: Screen image simulated, </a:t>
            </a:r>
            <a:r>
              <a:rPr lang="en-IN" sz="1600" b="0" i="0" dirty="0">
                <a:solidFill>
                  <a:schemeClr val="tx1"/>
                </a:solidFill>
                <a:effectLst/>
                <a:highlight>
                  <a:srgbClr val="FFFFFF"/>
                </a:highlight>
                <a:latin typeface="Times New Roman" panose="02020603050405020304" pitchFamily="18" charset="0"/>
                <a:cs typeface="Times New Roman" panose="02020603050405020304" pitchFamily="18" charset="0"/>
              </a:rPr>
              <a:t> atmospheric sound, Auto HDR tone Mapping, Genre Picture Mode.</a:t>
            </a: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Eco: Optimising brightness and power consumption, eco settings in one place.</a:t>
            </a: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The design is beautiful made durable  with less virgin plastic.</a:t>
            </a: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Sound:  The sound is from </a:t>
            </a:r>
            <a:r>
              <a:rPr lang="en-IN" sz="1600" dirty="0" err="1">
                <a:solidFill>
                  <a:schemeClr val="tx1"/>
                </a:solidFill>
                <a:highlight>
                  <a:srgbClr val="FFFFFF"/>
                </a:highlight>
                <a:latin typeface="Times New Roman" panose="02020603050405020304" pitchFamily="18" charset="0"/>
                <a:cs typeface="Times New Roman" panose="02020603050405020304" pitchFamily="18" charset="0"/>
              </a:rPr>
              <a:t>center</a:t>
            </a: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 of the screen perfectly matching the scene rather than beneath the screen like conventional TV.</a:t>
            </a: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Voice Zoom2 detects voice, analyses them and improves the clarity.</a:t>
            </a:r>
            <a:endParaRPr lang="en-IN" sz="1600" dirty="0">
              <a:solidFill>
                <a:schemeClr val="tx1"/>
              </a:solidFill>
            </a:endParaRPr>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428100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DA23-0B62-0736-0C14-1A469C03E8E9}"/>
              </a:ext>
            </a:extLst>
          </p:cNvPr>
          <p:cNvSpPr>
            <a:spLocks noGrp="1"/>
          </p:cNvSpPr>
          <p:nvPr>
            <p:ph type="title"/>
          </p:nvPr>
        </p:nvSpPr>
        <p:spPr/>
        <p:txBody>
          <a:bodyPr/>
          <a:lstStyle/>
          <a:p>
            <a:r>
              <a:rPr lang="en-IN" dirty="0"/>
              <a:t>SONY TV</a:t>
            </a:r>
          </a:p>
        </p:txBody>
      </p:sp>
      <p:sp>
        <p:nvSpPr>
          <p:cNvPr id="5" name="TextBox 4">
            <a:extLst>
              <a:ext uri="{FF2B5EF4-FFF2-40B4-BE49-F238E27FC236}">
                <a16:creationId xmlns:a16="http://schemas.microsoft.com/office/drawing/2014/main" id="{938EE25F-44E1-31AD-6C5D-833633423073}"/>
              </a:ext>
            </a:extLst>
          </p:cNvPr>
          <p:cNvSpPr txBox="1"/>
          <p:nvPr/>
        </p:nvSpPr>
        <p:spPr>
          <a:xfrm>
            <a:off x="959224" y="2502985"/>
            <a:ext cx="11107270" cy="3539430"/>
          </a:xfrm>
          <a:prstGeom prst="rect">
            <a:avLst/>
          </a:prstGeom>
          <a:noFill/>
        </p:spPr>
        <p:txBody>
          <a:bodyPr wrap="square">
            <a:spAutoFit/>
          </a:bodyPr>
          <a:lstStyle/>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Smart features:  Connect to different apps, control the Tv with voice assistant , Cast image , video from phone to Tv easily.</a:t>
            </a:r>
          </a:p>
          <a:p>
            <a:pPr marL="285750" indent="-285750">
              <a:buFont typeface="Arial" panose="020B0604020202020204" pitchFamily="34" charset="0"/>
              <a:buChar char="•"/>
            </a:pPr>
            <a:endParaRPr lang="en-IN" sz="1600" dirty="0">
              <a:solidFill>
                <a:schemeClr val="tx1"/>
              </a:solidFill>
              <a:highlight>
                <a:srgbClr val="FFFFFF"/>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Added advantage </a:t>
            </a:r>
            <a:r>
              <a:rPr lang="en-IN" sz="1600" b="0" i="0" dirty="0">
                <a:solidFill>
                  <a:schemeClr val="tx1"/>
                </a:solidFill>
                <a:effectLst/>
                <a:highlight>
                  <a:srgbClr val="FFFFFF"/>
                </a:highlight>
                <a:latin typeface="Times New Roman" panose="02020603050405020304" pitchFamily="18" charset="0"/>
                <a:cs typeface="Times New Roman" panose="02020603050405020304" pitchFamily="18" charset="0"/>
              </a:rPr>
              <a:t>Compatible with Apple </a:t>
            </a:r>
            <a:r>
              <a:rPr lang="en-IN" sz="1600" b="0" i="0" dirty="0" err="1">
                <a:solidFill>
                  <a:schemeClr val="tx1"/>
                </a:solidFill>
                <a:effectLst/>
                <a:highlight>
                  <a:srgbClr val="FFFFFF"/>
                </a:highlight>
                <a:latin typeface="Times New Roman" panose="02020603050405020304" pitchFamily="18" charset="0"/>
                <a:cs typeface="Times New Roman" panose="02020603050405020304" pitchFamily="18" charset="0"/>
              </a:rPr>
              <a:t>AirPlay</a:t>
            </a: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 and Siri to control your TV with the voice assistant.</a:t>
            </a:r>
          </a:p>
          <a:p>
            <a:pPr marL="285750" indent="-285750">
              <a:buFont typeface="Arial" panose="020B0604020202020204" pitchFamily="34" charset="0"/>
              <a:buChar char="•"/>
            </a:pPr>
            <a:endParaRPr lang="en-IN" sz="1600" dirty="0">
              <a:solidFill>
                <a:schemeClr val="tx1"/>
              </a:solidFill>
              <a:highlight>
                <a:srgbClr val="FFFFFF"/>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solidFill>
                <a:highlight>
                  <a:srgbClr val="FFFFFF"/>
                </a:highlight>
                <a:latin typeface="Times New Roman" panose="02020603050405020304" pitchFamily="18" charset="0"/>
                <a:cs typeface="Times New Roman" panose="02020603050405020304" pitchFamily="18" charset="0"/>
              </a:rPr>
              <a:t>Add-ons: Kids profile helps to guide the kids with age appropriate shows , game and other contents.</a:t>
            </a:r>
            <a:endParaRPr lang="en-IN" sz="1600" b="0" i="0" dirty="0">
              <a:solidFill>
                <a:schemeClr val="tx1"/>
              </a:solidFill>
              <a:effectLst/>
              <a:highlight>
                <a:srgbClr val="FFFFFF"/>
              </a:highligh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BRAVIA CAM</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Proximity alert when kids or adults gets closer to the TV,  Video call with family and friends when we pair with camera. Attaching and detaching BRAVIA CAM is so easy just with one swipe.</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DESIGN</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The stand is stylish , aluminium slim wedged stand with a diamond shaped cross section makes it even thinner.</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one slate design minimises noise and maximises the experiences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The metal flush surface makes our eyes to focus on the screen rather than the outer surface.</a:t>
            </a:r>
          </a:p>
        </p:txBody>
      </p:sp>
    </p:spTree>
    <p:extLst>
      <p:ext uri="{BB962C8B-B14F-4D97-AF65-F5344CB8AC3E}">
        <p14:creationId xmlns:p14="http://schemas.microsoft.com/office/powerpoint/2010/main" val="129616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AF5D-482A-A5A9-3ABD-F651A481797F}"/>
              </a:ext>
            </a:extLst>
          </p:cNvPr>
          <p:cNvSpPr>
            <a:spLocks noGrp="1"/>
          </p:cNvSpPr>
          <p:nvPr>
            <p:ph type="title"/>
          </p:nvPr>
        </p:nvSpPr>
        <p:spPr>
          <a:xfrm>
            <a:off x="1154955" y="1295400"/>
            <a:ext cx="2793158" cy="709863"/>
          </a:xfrm>
        </p:spPr>
        <p:txBody>
          <a:bodyPr/>
          <a:lstStyle/>
          <a:p>
            <a:r>
              <a:rPr lang="en-IN" sz="2800" dirty="0">
                <a:latin typeface="Times New Roman" panose="02020603050405020304" pitchFamily="18" charset="0"/>
                <a:cs typeface="Times New Roman" panose="02020603050405020304" pitchFamily="18" charset="0"/>
              </a:rPr>
              <a:t>HEADPHONES</a:t>
            </a:r>
          </a:p>
        </p:txBody>
      </p:sp>
      <p:pic>
        <p:nvPicPr>
          <p:cNvPr id="1026" name="Picture 2" descr="Image of a white pair of Sony WH-CH720 headphones sitting on a bed with some accessories">
            <a:extLst>
              <a:ext uri="{FF2B5EF4-FFF2-40B4-BE49-F238E27FC236}">
                <a16:creationId xmlns:a16="http://schemas.microsoft.com/office/drawing/2014/main" id="{47DD3348-5F3A-B7F7-A1FE-9152A1F00D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65" t="31813" r="11407" b="15789"/>
          <a:stretch/>
        </p:blipFill>
        <p:spPr bwMode="auto">
          <a:xfrm>
            <a:off x="433136" y="2598821"/>
            <a:ext cx="4461998" cy="28234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33175F-A342-FBE7-1743-E45316FC5567}"/>
              </a:ext>
            </a:extLst>
          </p:cNvPr>
          <p:cNvSpPr txBox="1"/>
          <p:nvPr/>
        </p:nvSpPr>
        <p:spPr>
          <a:xfrm>
            <a:off x="5309938" y="304801"/>
            <a:ext cx="6448926" cy="655205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DESCRIPTION:</a:t>
            </a:r>
          </a:p>
          <a:p>
            <a:pPr>
              <a:lnSpc>
                <a:spcPct val="150000"/>
              </a:lnSpc>
            </a:pPr>
            <a:endParaRPr lang="en-I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Battery life is up to 35 hours. Quick charge for 3 minutes will give extra 60 minutes of charge.</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integrated Processor V1 provides authentic experience with minimal distortion.</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Digital Sound Enhancement Engine (DSEE)</a:t>
            </a:r>
            <a:r>
              <a:rPr lang="en-IN">
                <a:latin typeface="Times New Roman" panose="02020603050405020304" pitchFamily="18" charset="0"/>
                <a:cs typeface="Times New Roman" panose="02020603050405020304" pitchFamily="18" charset="0"/>
              </a:rPr>
              <a:t>restores to </a:t>
            </a:r>
            <a:r>
              <a:rPr lang="en-IN" dirty="0">
                <a:latin typeface="Times New Roman" panose="02020603050405020304" pitchFamily="18" charset="0"/>
                <a:cs typeface="Times New Roman" panose="02020603050405020304" pitchFamily="18" charset="0"/>
              </a:rPr>
              <a:t>produce high-quality sound that’s closer to original recording.</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Multipoint connection.</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Buttons located help to play, stop and adjust the volume.</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Hands-free help through voice assistant.</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Effortless Bluetooth pairing.</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Beamforming microphones with precise voice pickup</a:t>
            </a:r>
          </a:p>
          <a:p>
            <a:pPr>
              <a:lnSpc>
                <a:spcPct val="150000"/>
              </a:lnSpc>
            </a:pPr>
            <a:r>
              <a:rPr lang="en-IN" dirty="0">
                <a:latin typeface="Times New Roman" panose="02020603050405020304" pitchFamily="18" charset="0"/>
                <a:cs typeface="Times New Roman" panose="02020603050405020304" pitchFamily="18" charset="0"/>
              </a:rPr>
              <a:t>     Technology.</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Noise cancelling headphones with newly noise reduction   </a:t>
            </a:r>
          </a:p>
          <a:p>
            <a:pPr>
              <a:lnSpc>
                <a:spcPct val="150000"/>
              </a:lnSpc>
            </a:pPr>
            <a:r>
              <a:rPr lang="en-IN" dirty="0">
                <a:latin typeface="Times New Roman" panose="02020603050405020304" pitchFamily="18" charset="0"/>
                <a:cs typeface="Times New Roman" panose="02020603050405020304" pitchFamily="18" charset="0"/>
              </a:rPr>
              <a:t>      structure. </a:t>
            </a:r>
          </a:p>
        </p:txBody>
      </p:sp>
    </p:spTree>
    <p:extLst>
      <p:ext uri="{BB962C8B-B14F-4D97-AF65-F5344CB8AC3E}">
        <p14:creationId xmlns:p14="http://schemas.microsoft.com/office/powerpoint/2010/main" val="5924704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2.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145</TotalTime>
  <Words>434</Words>
  <Application>Microsoft Office PowerPoint</Application>
  <PresentationFormat>Widescreen</PresentationFormat>
  <Paragraphs>48</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Century Gothic</vt:lpstr>
      <vt:lpstr>Times New Roman</vt:lpstr>
      <vt:lpstr>Wingdings 3</vt:lpstr>
      <vt:lpstr>Ion Boardroom</vt:lpstr>
      <vt:lpstr>GUVI CAPSTONE PROJECT</vt:lpstr>
      <vt:lpstr>PowerPoint Presentation</vt:lpstr>
      <vt:lpstr>SONY  TV</vt:lpstr>
      <vt:lpstr>SONY TV</vt:lpstr>
      <vt:lpstr>HEADPHONES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GUVI CAPSTONE PROJECT</dc:title>
  <dc:creator>Vignesh Balakrishnan</dc:creator>
  <cp:lastModifiedBy>Vignesh Balakrishnan</cp:lastModifiedBy>
  <cp:revision>1</cp:revision>
  <dcterms:created xsi:type="dcterms:W3CDTF">2024-04-07T10:17:55Z</dcterms:created>
  <dcterms:modified xsi:type="dcterms:W3CDTF">2024-04-07T13:13:03Z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